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3"/>
  </p:sldMasterIdLst>
  <p:notesMasterIdLst>
    <p:notesMasterId r:id="rId16"/>
  </p:notesMasterIdLst>
  <p:handoutMasterIdLst>
    <p:handoutMasterId r:id="rId17"/>
  </p:handoutMasterIdLst>
  <p:sldIdLst>
    <p:sldId id="282" r:id="rId4"/>
    <p:sldId id="283" r:id="rId5"/>
    <p:sldId id="284" r:id="rId6"/>
    <p:sldId id="286" r:id="rId7"/>
    <p:sldId id="287" r:id="rId8"/>
    <p:sldId id="288" r:id="rId9"/>
    <p:sldId id="289" r:id="rId10"/>
    <p:sldId id="290" r:id="rId11"/>
    <p:sldId id="291" r:id="rId12"/>
    <p:sldId id="292" r:id="rId13"/>
    <p:sldId id="293" r:id="rId14"/>
    <p:sldId id="285" r:id="rId15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31" autoAdjust="0"/>
  </p:normalViewPr>
  <p:slideViewPr>
    <p:cSldViewPr snapToGrid="0">
      <p:cViewPr varScale="1">
        <p:scale>
          <a:sx n="70" d="100"/>
          <a:sy n="70" d="100"/>
        </p:scale>
        <p:origin x="536" y="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8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3" name="日期預留位置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078EF4D-11A9-468E-947C-7E77FC2730EE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  <a:sym typeface="Microsoft JhengHei UI" panose="020B0604030504040204" pitchFamily="34" charset="-120"/>
              </a:rPr>
              <a:t>2019/5/21</a:t>
            </a:fld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4" name="頁尾預留位置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  <a:sym typeface="Microsoft JhengHei UI" panose="020B0604030504040204" pitchFamily="34" charset="-120"/>
              </a:rPr>
              <a:t>‹#›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  <a:sym typeface="Microsoft JhengHei UI" panose="020B060403050404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3" name="日期預留位置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  <a:sym typeface="Microsoft JhengHei UI" panose="020B0604030504040204" pitchFamily="34" charset="-120"/>
              </a:defRPr>
            </a:lvl1pPr>
          </a:lstStyle>
          <a:p>
            <a:fld id="{AA006804-164C-4CDA-8F38-2D5258C292C6}" type="datetime1">
              <a:rPr lang="zh-TW" altLang="en-US" smtClean="0"/>
              <a:pPr/>
              <a:t>2019/5/21</a:t>
            </a:fld>
            <a:endParaRPr lang="zh-TW" altLang="en-US" dirty="0"/>
          </a:p>
        </p:txBody>
      </p:sp>
      <p:sp>
        <p:nvSpPr>
          <p:cNvPr id="4" name="投影片圖像預留位置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/>
              <a:t>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  <a:sym typeface="Microsoft JhengHei UI" panose="020B060403050404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  <a:sym typeface="Microsoft JhengHei UI" panose="020B0604030504040204" pitchFamily="34" charset="-120"/>
              </a:defRPr>
            </a:lvl1pPr>
          </a:lstStyle>
          <a:p>
            <a:fld id="{8530193B-564F-4854-8A52-728F3FB19C85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  <a:sym typeface="Microsoft JhengHei UI" panose="020B0604030504040204" pitchFamily="34" charset="-12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  <a:sym typeface="Microsoft JhengHei UI" panose="020B0604030504040204" pitchFamily="34" charset="-12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  <a:sym typeface="Microsoft JhengHei UI" panose="020B0604030504040204" pitchFamily="34" charset="-12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  <a:sym typeface="Microsoft JhengHei UI" panose="020B0604030504040204" pitchFamily="34" charset="-12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  <a:sym typeface="Microsoft JhengHei UI" panose="020B0604030504040204" pitchFamily="34" charset="-12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smtClean="0"/>
              <a:pPr/>
              <a:t>1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31143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smtClean="0"/>
              <a:pPr/>
              <a:t>10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81705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smtClean="0"/>
              <a:pPr/>
              <a:t>12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17087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smtClean="0"/>
              <a:pPr/>
              <a:t>2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995927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smtClean="0"/>
              <a:pPr/>
              <a:t>3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43751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smtClean="0"/>
              <a:pPr/>
              <a:t>4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83112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smtClean="0"/>
              <a:pPr/>
              <a:t>5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98275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smtClean="0"/>
              <a:pPr/>
              <a:t>6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461587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smtClean="0"/>
              <a:pPr/>
              <a:t>7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2216400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smtClean="0"/>
              <a:pPr/>
              <a:t>8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094469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smtClean="0"/>
              <a:pPr/>
              <a:t>9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20550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圖片預留位置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Microsoft JhengHei UI" panose="020B0604030504040204" pitchFamily="34" charset="-120"/>
                <a:ea typeface="Microsoft JhengHei UI" panose="020B0604030504040204" pitchFamily="34" charset="-120"/>
                <a:cs typeface="Times New Roman" panose="02020603050405020304" pitchFamily="18" charset="0"/>
                <a:sym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/>
              <a:t>插入或拖放您的相片</a:t>
            </a:r>
            <a:endParaRPr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sym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/>
              <a:t>簡報標題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Times New Roman" panose="02020603050405020304" pitchFamily="18" charset="0"/>
                <a:sym typeface="Microsoft JhengHei UI" panose="020B0604030504040204" pitchFamily="34" charset="-12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/>
              <a:t>按一下以編輯母片副標題樣式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/>
              <a:t>按一下以編輯頁面標題</a:t>
            </a:r>
            <a:endParaRPr lang="zh-TW" altLang="en-US" dirty="0"/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TW" altLang="en-US"/>
              <a:t>副標題</a:t>
            </a:r>
            <a:endParaRPr lang="zh-TW" altLang="en-US" dirty="0"/>
          </a:p>
        </p:txBody>
      </p:sp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2000"/>
            <a:ext cx="4500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6" name="文字預留位置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1511250"/>
            <a:ext cx="4500000" cy="4680000"/>
          </a:xfrm>
        </p:spPr>
        <p:txBody>
          <a:bodyPr rtlCol="0"/>
          <a:lstStyle/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4" name="頁尾預留位置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zh-TW" altLang="en-US"/>
              <a:t>新增頁尾</a:t>
            </a:r>
            <a:endParaRPr lang="zh-TW" altLang="en-US" dirty="0"/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CD4FE60C-ACE5-4516-8CB6-EEDD96DB735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/>
              <a:t>按一下以編輯頁面標題</a:t>
            </a:r>
            <a:endParaRPr lang="zh-TW" altLang="en-US" dirty="0"/>
          </a:p>
        </p:txBody>
      </p:sp>
      <p:sp>
        <p:nvSpPr>
          <p:cNvPr id="9" name="副標題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TW" altLang="en-US"/>
              <a:t>副標題</a:t>
            </a:r>
            <a:endParaRPr lang="zh-TW" altLang="en-US" dirty="0"/>
          </a:p>
        </p:txBody>
      </p:sp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916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5" name="文字預留位置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2900" y="1511476"/>
            <a:ext cx="2916000" cy="4679249"/>
          </a:xfrm>
        </p:spPr>
        <p:txBody>
          <a:bodyPr rtlCol="0"/>
          <a:lstStyle/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11" name="文字預留位置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13800" y="1511475"/>
            <a:ext cx="2916000" cy="4679250"/>
          </a:xfrm>
        </p:spPr>
        <p:txBody>
          <a:bodyPr rtlCol="0"/>
          <a:lstStyle/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4" name="頁尾預留位置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zh-TW" altLang="en-US"/>
              <a:t>新增頁尾</a:t>
            </a:r>
            <a:endParaRPr lang="zh-TW" altLang="en-US" dirty="0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/>
              <a:t>按一下以編輯頁面標題</a:t>
            </a:r>
            <a:endParaRPr lang="zh-TW" altLang="en-US" dirty="0"/>
          </a:p>
        </p:txBody>
      </p:sp>
      <p:sp>
        <p:nvSpPr>
          <p:cNvPr id="10" name="副標題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TW" altLang="en-US"/>
              <a:t>副標題</a:t>
            </a:r>
            <a:endParaRPr lang="zh-TW" altLang="en-US" dirty="0"/>
          </a:p>
        </p:txBody>
      </p:sp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1764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5" name="文字預留位置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90450" y="1512000"/>
            <a:ext cx="1764000" cy="4679250"/>
          </a:xfrm>
        </p:spPr>
        <p:txBody>
          <a:bodyPr rtlCol="0"/>
          <a:lstStyle/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13" name="文字預留位置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48900" y="1512000"/>
            <a:ext cx="1764000" cy="4679250"/>
          </a:xfrm>
        </p:spPr>
        <p:txBody>
          <a:bodyPr rtlCol="0"/>
          <a:lstStyle/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15" name="文字預留位置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07350" y="1507535"/>
            <a:ext cx="1764000" cy="4679250"/>
          </a:xfrm>
        </p:spPr>
        <p:txBody>
          <a:bodyPr rtlCol="0"/>
          <a:lstStyle/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17" name="文字預留位置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65800" y="1507535"/>
            <a:ext cx="1764000" cy="4683715"/>
          </a:xfrm>
        </p:spPr>
        <p:txBody>
          <a:bodyPr rtlCol="0"/>
          <a:lstStyle/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4" name="頁尾預留位置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zh-TW" altLang="en-US"/>
              <a:t>新增頁尾</a:t>
            </a:r>
            <a:endParaRPr lang="zh-TW" altLang="en-US" dirty="0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/>
              <a:t>按一下以編輯頁面標題</a:t>
            </a:r>
            <a:endParaRPr lang="zh-TW" altLang="en-US" dirty="0"/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TW" altLang="en-US"/>
              <a:t>副標題</a:t>
            </a:r>
            <a:endParaRPr lang="zh-TW" altLang="en-US" dirty="0"/>
          </a:p>
        </p:txBody>
      </p:sp>
      <p:sp>
        <p:nvSpPr>
          <p:cNvPr id="3" name="頁尾預留位置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zh-TW" altLang="en-US"/>
              <a:t>新增頁尾</a:t>
            </a:r>
            <a:endParaRPr lang="zh-TW" altLang="en-US" dirty="0"/>
          </a:p>
        </p:txBody>
      </p:sp>
      <p:sp>
        <p:nvSpPr>
          <p:cNvPr id="4" name="投影片編號預留位置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尾預留位置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zh-TW" altLang="en-US"/>
              <a:t>新增頁尾</a:t>
            </a:r>
            <a:endParaRPr lang="zh-TW" altLang="en-US" dirty="0"/>
          </a:p>
        </p:txBody>
      </p:sp>
      <p:sp>
        <p:nvSpPr>
          <p:cNvPr id="3" name="投影片編號預留位置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sym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/>
              <a:t>簡報標題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Times New Roman" panose="02020603050405020304" pitchFamily="18" charset="0"/>
                <a:sym typeface="Microsoft JhengHei UI" panose="020B0604030504040204" pitchFamily="34" charset="-12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/>
              <a:t>按一下以編輯母片副標題樣式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  <a:sym typeface="Microsoft JhengHei UI" panose="020B0604030504040204" pitchFamily="34" charset="-120"/>
              </a:defRPr>
            </a:lvl1pPr>
          </a:lstStyle>
          <a:p>
            <a:fld id="{19B51A1E-902D-48AF-9020-955120F399B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圖片預留位置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Times New Roman" panose="02020603050405020304" pitchFamily="18" charset="0"/>
                <a:sym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/>
              <a:t>插入或拖放您的相片</a:t>
            </a:r>
            <a:endParaRPr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sym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/>
              <a:t>簡報標題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Times New Roman" panose="02020603050405020304" pitchFamily="18" charset="0"/>
                <a:sym typeface="Microsoft JhengHei UI" panose="020B0604030504040204" pitchFamily="34" charset="-12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/>
              <a:t>按一下以編輯母片副標題樣式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  <a:sym typeface="Microsoft JhengHei UI" panose="020B0604030504040204" pitchFamily="34" charset="-120"/>
              </a:defRPr>
            </a:lvl1pPr>
          </a:lstStyle>
          <a:p>
            <a:fld id="{19B51A1E-902D-48AF-9020-955120F399B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內容相片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圖片預留位置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zh-TW" altLang="en-US"/>
              <a:t>插入或拖放您的相片</a:t>
            </a:r>
            <a:endParaRPr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 rtlCol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/>
              <a:t>按一下以編輯頁面標題</a:t>
            </a:r>
            <a:endParaRPr lang="zh-TW" altLang="en-US" dirty="0"/>
          </a:p>
        </p:txBody>
      </p:sp>
      <p:sp>
        <p:nvSpPr>
          <p:cNvPr id="10" name="副標題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 rtlCol="0"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TW" altLang="en-US"/>
              <a:t>副標題</a:t>
            </a:r>
            <a:endParaRPr lang="zh-TW" altLang="en-US" dirty="0"/>
          </a:p>
        </p:txBody>
      </p:sp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4" name="頁尾預留位置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zh-TW" altLang="en-US"/>
              <a:t>新增頁尾</a:t>
            </a:r>
            <a:endParaRPr lang="zh-TW" altLang="en-US" dirty="0"/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內容相片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4" name="頁尾預留位置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zh-TW" altLang="en-US"/>
              <a:t>新增頁尾</a:t>
            </a:r>
            <a:endParaRPr lang="zh-TW" altLang="en-US" dirty="0"/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  <p:sp>
        <p:nvSpPr>
          <p:cNvPr id="9" name="圖片預留位置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zh-TW" altLang="en-US"/>
              <a:t>插入或拖放您的相片</a:t>
            </a:r>
            <a:endParaRPr lang="zh-TW" altLang="en-US" dirty="0"/>
          </a:p>
        </p:txBody>
      </p:sp>
      <p:sp>
        <p:nvSpPr>
          <p:cNvPr id="6" name="標題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11" name="副標題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TW" altLang="en-US"/>
              <a:t>副標題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/>
              <a:t>按一下以編輯頁面標題</a:t>
            </a:r>
            <a:endParaRPr lang="zh-TW" altLang="en-US" dirty="0"/>
          </a:p>
        </p:txBody>
      </p:sp>
      <p:sp>
        <p:nvSpPr>
          <p:cNvPr id="9" name="副標題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TW" altLang="en-US"/>
              <a:t>副標題</a:t>
            </a:r>
            <a:endParaRPr lang="zh-TW" altLang="en-US" dirty="0"/>
          </a:p>
        </p:txBody>
      </p:sp>
      <p:sp>
        <p:nvSpPr>
          <p:cNvPr id="3" name="比較左方預留位置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預留位置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4500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12" name="比較左方預留位置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zh-TW" altLang="en-US" smtClean="0"/>
              <a:t>編輯母片文字樣式</a:t>
            </a:r>
          </a:p>
        </p:txBody>
      </p:sp>
      <p:sp>
        <p:nvSpPr>
          <p:cNvPr id="8" name="文字預留位置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020359"/>
            <a:ext cx="4500000" cy="4170891"/>
          </a:xfrm>
        </p:spPr>
        <p:txBody>
          <a:bodyPr rtlCol="0"/>
          <a:lstStyle/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zh-TW" altLang="en-US"/>
              <a:t>新增頁尾</a:t>
            </a:r>
            <a:endParaRPr lang="zh-TW" altLang="en-US" dirty="0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大型相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圖片預留位置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zh-TW" altLang="en-US"/>
              <a:t>插入或拖放您的相片</a:t>
            </a:r>
            <a:endParaRPr lang="zh-TW" altLang="en-US" dirty="0"/>
          </a:p>
        </p:txBody>
      </p:sp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rtlCol="0"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zh-TW" altLang="en-US"/>
              <a:t>輸入您的標題</a:t>
            </a:r>
            <a:endParaRPr lang="zh-TW" altLang="en-US" dirty="0"/>
          </a:p>
        </p:txBody>
      </p:sp>
      <p:sp>
        <p:nvSpPr>
          <p:cNvPr id="4" name="頁尾預留位置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zh-TW" altLang="en-US"/>
              <a:t>新增頁尾</a:t>
            </a:r>
            <a:endParaRPr lang="zh-TW" altLang="en-US" dirty="0"/>
          </a:p>
        </p:txBody>
      </p:sp>
      <p:sp>
        <p:nvSpPr>
          <p:cNvPr id="2" name="投影片編號預留位置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感謝您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rtlCol="0"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sym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/>
              <a:t>感謝您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10" name="文字預留位置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 rtlCol="0"/>
          <a:lstStyle>
            <a:lvl1pPr marL="0" indent="0" algn="r">
              <a:buNone/>
              <a:defRPr sz="2400">
                <a:latin typeface="Microsoft JhengHei UI" panose="020B0604030504040204" pitchFamily="34" charset="-120"/>
                <a:ea typeface="Microsoft JhengHei UI" panose="020B0604030504040204" pitchFamily="34" charset="-120"/>
                <a:sym typeface="Microsoft JhengHei UI" panose="020B0604030504040204" pitchFamily="34" charset="-12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TW" altLang="en-US"/>
              <a:t>全名</a:t>
            </a:r>
            <a:endParaRPr lang="zh-TW" altLang="en-US" dirty="0"/>
          </a:p>
        </p:txBody>
      </p:sp>
      <p:sp>
        <p:nvSpPr>
          <p:cNvPr id="12" name="文字預留位置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>
                <a:latin typeface="Microsoft JhengHei UI" panose="020B0604030504040204" pitchFamily="34" charset="-120"/>
                <a:ea typeface="Microsoft JhengHei UI" panose="020B0604030504040204" pitchFamily="34" charset="-120"/>
                <a:sym typeface="Microsoft JhengHei UI" panose="020B0604030504040204" pitchFamily="34" charset="-12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TW" altLang="en-US"/>
              <a:t>電話號碼</a:t>
            </a:r>
            <a:endParaRPr lang="zh-TW" altLang="en-US" dirty="0"/>
          </a:p>
        </p:txBody>
      </p:sp>
      <p:sp>
        <p:nvSpPr>
          <p:cNvPr id="13" name="文字預留位置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>
                <a:latin typeface="Microsoft JhengHei UI" panose="020B0604030504040204" pitchFamily="34" charset="-120"/>
                <a:ea typeface="Microsoft JhengHei UI" panose="020B0604030504040204" pitchFamily="34" charset="-120"/>
                <a:sym typeface="Microsoft JhengHei UI" panose="020B0604030504040204" pitchFamily="34" charset="-12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TW" altLang="en-US"/>
              <a:t>電子郵件或社交媒體控制代碼</a:t>
            </a:r>
            <a:endParaRPr lang="zh-TW" altLang="en-US" dirty="0"/>
          </a:p>
        </p:txBody>
      </p:sp>
      <p:sp>
        <p:nvSpPr>
          <p:cNvPr id="14" name="文字預留位置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>
                <a:latin typeface="Microsoft JhengHei UI" panose="020B0604030504040204" pitchFamily="34" charset="-120"/>
                <a:ea typeface="Microsoft JhengHei UI" panose="020B0604030504040204" pitchFamily="34" charset="-120"/>
                <a:sym typeface="Microsoft JhengHei UI" panose="020B0604030504040204" pitchFamily="34" charset="-12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TW" altLang="en-US"/>
              <a:t>公司網站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/>
              <a:t>按一下以編輯頁面標題</a:t>
            </a:r>
            <a:endParaRPr lang="zh-TW" altLang="en-US" dirty="0"/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zh-TW" altLang="en-US"/>
              <a:t>副標題</a:t>
            </a:r>
            <a:endParaRPr lang="zh-TW" altLang="en-US" dirty="0"/>
          </a:p>
        </p:txBody>
      </p:sp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zh-TW" altLang="en-US" smtClean="0"/>
              <a:t>編輯母片文字樣式</a:t>
            </a:r>
          </a:p>
          <a:p>
            <a:pPr lvl="1" rtl="0"/>
            <a:r>
              <a:rPr lang="zh-TW" altLang="en-US" smtClean="0"/>
              <a:t>第二層</a:t>
            </a:r>
          </a:p>
          <a:p>
            <a:pPr lvl="2" rtl="0"/>
            <a:r>
              <a:rPr lang="zh-TW" altLang="en-US" smtClean="0"/>
              <a:t>第三層</a:t>
            </a:r>
          </a:p>
          <a:p>
            <a:pPr lvl="3" rtl="0"/>
            <a:r>
              <a:rPr lang="zh-TW" altLang="en-US" smtClean="0"/>
              <a:t>第四層</a:t>
            </a:r>
          </a:p>
          <a:p>
            <a:pPr lvl="4" rtl="0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4" name="頁尾預留位置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zh-TW" altLang="en-US"/>
              <a:t>新增頁尾</a:t>
            </a:r>
            <a:endParaRPr lang="zh-TW" altLang="en-US" dirty="0"/>
          </a:p>
        </p:txBody>
      </p:sp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2" name="標題預留位置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zh-TW" altLang="en-US"/>
              <a:t>按一下以編輯頁面標題</a:t>
            </a:r>
            <a:endParaRPr lang="zh-TW" altLang="en-US" dirty="0"/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zh-TW" altLang="en-US"/>
              <a:t>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頁尾預留位置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Times New Roman" panose="02020603050405020304" pitchFamily="18" charset="0"/>
                <a:sym typeface="Microsoft JhengHei UI" panose="020B0604030504040204" pitchFamily="34" charset="-120"/>
              </a:defRPr>
            </a:lvl1pPr>
          </a:lstStyle>
          <a:p>
            <a:r>
              <a:rPr lang="zh-TW" altLang="en-US"/>
              <a:t>新增頁尾</a:t>
            </a:r>
            <a:endParaRPr lang="zh-TW" altLang="en-US" dirty="0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sym typeface="Microsoft JhengHei UI" panose="020B0604030504040204" pitchFamily="34" charset="-120"/>
              </a:defRPr>
            </a:lvl1pPr>
          </a:lstStyle>
          <a:p>
            <a:fld id="{19B51A1E-902D-48AF-9020-955120F399B6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449411"/>
            <a:ext cx="1476000" cy="220313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zh-TW" altLang="en-US" sz="1600" b="1" spc="-100"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sym typeface="Microsoft JhengHei UI" panose="020B0604030504040204" pitchFamily="34" charset="-120"/>
              </a:rPr>
              <a:t>第一</a:t>
            </a:r>
            <a:r>
              <a:rPr lang="zh-TW" altLang="en-US" sz="1600" b="1" spc="-1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sym typeface="Microsoft JhengHei UI" panose="020B0604030504040204" pitchFamily="34" charset="-120"/>
              </a:rPr>
              <a:t>顧問</a:t>
            </a:r>
            <a:endParaRPr lang="zh-TW" altLang="en-US" sz="1600" b="1" spc="-100" dirty="0">
              <a:solidFill>
                <a:schemeClr val="tx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2" r:id="rId10"/>
    <p:sldLayoutId id="2147483656" r:id="rId11"/>
    <p:sldLayoutId id="2147483657" r:id="rId12"/>
    <p:sldLayoutId id="2147483654" r:id="rId13"/>
    <p:sldLayoutId id="2147483655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j-cs"/>
          <a:sym typeface="Microsoft JhengHei UI" panose="020B0604030504040204" pitchFamily="34" charset="-120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  <a:sym typeface="Microsoft JhengHei UI" panose="020B0604030504040204" pitchFamily="34" charset="-120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  <a:sym typeface="Microsoft JhengHei UI" panose="020B0604030504040204" pitchFamily="34" charset="-120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  <a:sym typeface="Microsoft JhengHei UI" panose="020B0604030504040204" pitchFamily="34" charset="-120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  <a:sym typeface="Microsoft JhengHei UI" panose="020B0604030504040204" pitchFamily="34" charset="-120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  <a:sym typeface="Microsoft JhengHei UI" panose="020B0604030504040204" pitchFamily="34" charset="-12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77800" y="3497048"/>
            <a:ext cx="6798250" cy="1153491"/>
          </a:xfrm>
        </p:spPr>
        <p:txBody>
          <a:bodyPr rtlCol="0" anchor="ctr" anchorCtr="0"/>
          <a:lstStyle/>
          <a:p>
            <a:pPr rtl="0"/>
            <a:r>
              <a:rPr lang="en-US" altLang="zh-TW" sz="7200" dirty="0" smtClean="0">
                <a:latin typeface="+mn-lt"/>
                <a:sym typeface="Microsoft JhengHei UI" panose="020B0604030504040204" pitchFamily="34" charset="-120"/>
              </a:rPr>
              <a:t>H W </a:t>
            </a:r>
            <a:r>
              <a:rPr lang="zh-TW" altLang="en-US" sz="7200" dirty="0" smtClean="0">
                <a:latin typeface="+mn-lt"/>
              </a:rPr>
              <a:t> </a:t>
            </a:r>
            <a:r>
              <a:rPr lang="en-US" altLang="zh-TW" sz="7200" dirty="0" smtClean="0">
                <a:latin typeface="+mn-lt"/>
              </a:rPr>
              <a:t>1 1 - 1</a:t>
            </a:r>
            <a:endParaRPr lang="zh-TW" altLang="en-US" sz="7200" dirty="0">
              <a:latin typeface="+mn-lt"/>
              <a:sym typeface="Microsoft JhengHei UI" panose="020B0604030504040204" pitchFamily="34" charset="-120"/>
            </a:endParaRPr>
          </a:p>
        </p:txBody>
      </p:sp>
      <p:sp>
        <p:nvSpPr>
          <p:cNvPr id="4" name="副標題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29200" y="4602078"/>
            <a:ext cx="4401482" cy="1192038"/>
          </a:xfrm>
        </p:spPr>
        <p:txBody>
          <a:bodyPr rtlCol="0"/>
          <a:lstStyle/>
          <a:p>
            <a:pPr rtl="0"/>
            <a:r>
              <a:rPr lang="zh-TW" altLang="en-US" sz="4000" b="1" i="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  <a:sym typeface="Microsoft JhengHei UI" panose="020B0604030504040204" pitchFamily="34" charset="-120"/>
              </a:rPr>
              <a:t>   第  五  組</a:t>
            </a:r>
            <a:endParaRPr lang="en-US" altLang="zh-TW" sz="4000" b="1" i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pic>
        <p:nvPicPr>
          <p:cNvPr id="18" name="圖片預留位置 17">
            <a:extLst>
              <a:ext uri="{FF2B5EF4-FFF2-40B4-BE49-F238E27FC236}">
                <a16:creationId xmlns:a16="http://schemas.microsoft.com/office/drawing/2014/main" id="{2411CA0B-8E20-7C48-9074-8D57423981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94" r="42770"/>
          <a:stretch/>
        </p:blipFill>
        <p:spPr>
          <a:xfrm>
            <a:off x="8750300" y="0"/>
            <a:ext cx="3441700" cy="6858000"/>
          </a:xfrm>
        </p:spPr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TW" dirty="0"/>
              <a:t>Floyd-</a:t>
            </a:r>
            <a:r>
              <a:rPr lang="en-US" altLang="zh-TW" dirty="0" err="1"/>
              <a:t>Warshall</a:t>
            </a:r>
            <a:r>
              <a:rPr lang="en-US" altLang="zh-TW" dirty="0"/>
              <a:t> algorithm</a:t>
            </a:r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0299700" y="6401750"/>
            <a:ext cx="850900" cy="274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向右箭號 4"/>
          <p:cNvSpPr/>
          <p:nvPr/>
        </p:nvSpPr>
        <p:spPr>
          <a:xfrm>
            <a:off x="5951727" y="3274106"/>
            <a:ext cx="596900" cy="57150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/>
          <a:srcRect l="29057" t="28726" r="39760" b="23397"/>
          <a:stretch/>
        </p:blipFill>
        <p:spPr>
          <a:xfrm>
            <a:off x="658480" y="1247750"/>
            <a:ext cx="5085474" cy="439200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4"/>
          <a:srcRect l="28239" t="28494" r="39858" b="22932"/>
          <a:stretch/>
        </p:blipFill>
        <p:spPr>
          <a:xfrm>
            <a:off x="6756400" y="1247750"/>
            <a:ext cx="5128089" cy="43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376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字方塊 8"/>
          <p:cNvSpPr txBox="1"/>
          <p:nvPr/>
        </p:nvSpPr>
        <p:spPr>
          <a:xfrm>
            <a:off x="513347" y="561473"/>
            <a:ext cx="61441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 smtClean="0">
                <a:latin typeface="+mn-ea"/>
              </a:rPr>
              <a:t>b.</a:t>
            </a:r>
          </a:p>
          <a:p>
            <a:r>
              <a:rPr lang="zh-TW" altLang="en-US" sz="3200" dirty="0" smtClean="0">
                <a:latin typeface="+mn-ea"/>
              </a:rPr>
              <a:t>列出</a:t>
            </a:r>
            <a:r>
              <a:rPr lang="en-US" altLang="zh-TW" sz="3200" dirty="0" smtClean="0">
                <a:latin typeface="+mn-ea"/>
              </a:rPr>
              <a:t>v6</a:t>
            </a:r>
            <a:r>
              <a:rPr lang="en-US" altLang="zh-TW" sz="3200" dirty="0" smtClean="0">
                <a:latin typeface="+mn-ea"/>
                <a:sym typeface="Wingdings" panose="05000000000000000000" pitchFamily="2" charset="2"/>
              </a:rPr>
              <a:t>v1</a:t>
            </a:r>
            <a:r>
              <a:rPr lang="zh-TW" altLang="en-US" sz="3200" dirty="0" smtClean="0">
                <a:latin typeface="+mn-ea"/>
                <a:sym typeface="Wingdings" panose="05000000000000000000" pitchFamily="2" charset="2"/>
              </a:rPr>
              <a:t>最短路徑經過的點</a:t>
            </a:r>
            <a:endParaRPr lang="zh-TW" altLang="en-US" sz="3200" dirty="0">
              <a:latin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0299700" y="6401750"/>
            <a:ext cx="850900" cy="274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 rotWithShape="1">
          <a:blip r:embed="rId2"/>
          <a:srcRect l="3542" t="35921" r="67106" b="21436"/>
          <a:stretch/>
        </p:blipFill>
        <p:spPr>
          <a:xfrm>
            <a:off x="5815583" y="1870760"/>
            <a:ext cx="5102994" cy="4170376"/>
          </a:xfrm>
          <a:prstGeom prst="rect">
            <a:avLst/>
          </a:prstGeom>
        </p:spPr>
      </p:pic>
      <p:sp>
        <p:nvSpPr>
          <p:cNvPr id="12" name="文字方塊 11"/>
          <p:cNvSpPr txBox="1"/>
          <p:nvPr/>
        </p:nvSpPr>
        <p:spPr>
          <a:xfrm>
            <a:off x="1417320" y="2514600"/>
            <a:ext cx="32004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>
                <a:latin typeface="+mn-ea"/>
              </a:rPr>
              <a:t>v6</a:t>
            </a:r>
            <a:r>
              <a:rPr lang="en-US" altLang="zh-TW" sz="3200" dirty="0">
                <a:latin typeface="+mn-ea"/>
                <a:sym typeface="Wingdings" panose="05000000000000000000" pitchFamily="2" charset="2"/>
              </a:rPr>
              <a:t></a:t>
            </a:r>
            <a:r>
              <a:rPr lang="en-US" altLang="zh-TW" sz="3200" dirty="0" smtClean="0">
                <a:latin typeface="+mn-ea"/>
                <a:sym typeface="Wingdings" panose="05000000000000000000" pitchFamily="2" charset="2"/>
              </a:rPr>
              <a:t>v1</a:t>
            </a:r>
          </a:p>
          <a:p>
            <a:endParaRPr lang="en-US" altLang="zh-TW" sz="3200" dirty="0" smtClean="0">
              <a:latin typeface="+mn-ea"/>
            </a:endParaRPr>
          </a:p>
          <a:p>
            <a:r>
              <a:rPr lang="en-US" altLang="zh-TW" sz="3200" dirty="0" smtClean="0">
                <a:latin typeface="+mn-ea"/>
              </a:rPr>
              <a:t>v6</a:t>
            </a:r>
            <a:r>
              <a:rPr lang="en-US" altLang="zh-TW" sz="3200" dirty="0">
                <a:latin typeface="+mn-ea"/>
                <a:sym typeface="Wingdings" panose="05000000000000000000" pitchFamily="2" charset="2"/>
              </a:rPr>
              <a:t></a:t>
            </a:r>
            <a:r>
              <a:rPr lang="en-US" altLang="zh-TW" sz="3200" dirty="0" smtClean="0">
                <a:latin typeface="+mn-ea"/>
                <a:sym typeface="Wingdings" panose="05000000000000000000" pitchFamily="2" charset="2"/>
              </a:rPr>
              <a:t>v4v1</a:t>
            </a:r>
          </a:p>
          <a:p>
            <a:endParaRPr lang="en-US" altLang="zh-TW" sz="3200" dirty="0" smtClean="0">
              <a:latin typeface="+mn-ea"/>
              <a:sym typeface="Wingdings" panose="05000000000000000000" pitchFamily="2" charset="2"/>
            </a:endParaRPr>
          </a:p>
          <a:p>
            <a:r>
              <a:rPr lang="en-US" altLang="zh-TW" sz="3200" dirty="0" smtClean="0">
                <a:latin typeface="+mn-ea"/>
              </a:rPr>
              <a:t>v6</a:t>
            </a:r>
            <a:r>
              <a:rPr lang="en-US" altLang="zh-TW" sz="3200" dirty="0" smtClean="0">
                <a:latin typeface="+mn-ea"/>
                <a:sym typeface="Wingdings" panose="05000000000000000000" pitchFamily="2" charset="2"/>
              </a:rPr>
              <a:t>v2v4</a:t>
            </a:r>
            <a:r>
              <a:rPr lang="en-US" altLang="zh-TW" sz="3200" dirty="0">
                <a:latin typeface="+mn-ea"/>
                <a:sym typeface="Wingdings" panose="05000000000000000000" pitchFamily="2" charset="2"/>
              </a:rPr>
              <a:t>v1</a:t>
            </a:r>
          </a:p>
          <a:p>
            <a:endParaRPr lang="zh-TW" altLang="en-US" sz="3200" dirty="0"/>
          </a:p>
        </p:txBody>
      </p:sp>
      <p:sp>
        <p:nvSpPr>
          <p:cNvPr id="13" name="橢圓 12"/>
          <p:cNvSpPr/>
          <p:nvPr/>
        </p:nvSpPr>
        <p:spPr>
          <a:xfrm>
            <a:off x="8641080" y="5576828"/>
            <a:ext cx="475488" cy="50292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橢圓 13"/>
          <p:cNvSpPr/>
          <p:nvPr/>
        </p:nvSpPr>
        <p:spPr>
          <a:xfrm>
            <a:off x="6569323" y="5561588"/>
            <a:ext cx="475488" cy="47954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3116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預留位置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12901" y="3650568"/>
            <a:ext cx="4367300" cy="2406650"/>
          </a:xfrm>
        </p:spPr>
        <p:txBody>
          <a:bodyPr rtlCol="0"/>
          <a:lstStyle/>
          <a:p>
            <a:pPr rtl="0">
              <a:lnSpc>
                <a:spcPct val="100000"/>
              </a:lnSpc>
            </a:pPr>
            <a:r>
              <a:rPr lang="en-US" altLang="zh-TW" sz="6600" dirty="0" smtClean="0">
                <a:latin typeface="+mn-lt"/>
                <a:ea typeface="Microsoft JhengHei UI" panose="020B0604030504040204" pitchFamily="34" charset="-120"/>
                <a:sym typeface="Microsoft JhengHei UI" panose="020B0604030504040204" pitchFamily="34" charset="-120"/>
              </a:rPr>
              <a:t>THANK YOU</a:t>
            </a:r>
            <a:endParaRPr lang="en-US" altLang="zh-TW" sz="6600" dirty="0">
              <a:latin typeface="+mn-lt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pic>
        <p:nvPicPr>
          <p:cNvPr id="18" name="圖片預留位置 17">
            <a:extLst>
              <a:ext uri="{FF2B5EF4-FFF2-40B4-BE49-F238E27FC236}">
                <a16:creationId xmlns:a16="http://schemas.microsoft.com/office/drawing/2014/main" id="{1737DA0F-B2C4-4840-AACC-FCCC344DDFE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71" r="14371"/>
          <a:stretch>
            <a:fillRect/>
          </a:stretch>
        </p:blipFill>
        <p:spPr>
          <a:xfrm>
            <a:off x="6731000" y="764122"/>
            <a:ext cx="5029200" cy="5293096"/>
          </a:xfrm>
        </p:spPr>
      </p:pic>
      <p:sp>
        <p:nvSpPr>
          <p:cNvPr id="2" name="矩形 1"/>
          <p:cNvSpPr/>
          <p:nvPr/>
        </p:nvSpPr>
        <p:spPr>
          <a:xfrm>
            <a:off x="10299700" y="6401750"/>
            <a:ext cx="850900" cy="274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486" y="751616"/>
            <a:ext cx="5184913" cy="432000"/>
          </a:xfrm>
        </p:spPr>
        <p:txBody>
          <a:bodyPr rtlCol="0"/>
          <a:lstStyle/>
          <a:p>
            <a:pPr algn="l" rtl="0"/>
            <a:r>
              <a:rPr lang="zh-TW" altLang="en-US" sz="4800" dirty="0"/>
              <a:t>題目</a:t>
            </a:r>
            <a:endParaRPr lang="zh-TW" altLang="en-US" sz="4800" dirty="0">
              <a:sym typeface="Microsoft JhengHei UI" panose="020B0604030504040204" pitchFamily="34" charset="-120"/>
            </a:endParaRPr>
          </a:p>
        </p:txBody>
      </p:sp>
      <p:sp>
        <p:nvSpPr>
          <p:cNvPr id="4" name="內容預留位置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87486" y="1384479"/>
            <a:ext cx="8861286" cy="2806521"/>
          </a:xfrm>
        </p:spPr>
        <p:txBody>
          <a:bodyPr rtlCol="0"/>
          <a:lstStyle/>
          <a:p>
            <a:pPr marL="0" indent="0">
              <a:buNone/>
            </a:pPr>
            <a:r>
              <a:rPr lang="en-US" altLang="zh-TW" sz="2400" dirty="0">
                <a:latin typeface="+mn-lt"/>
              </a:rPr>
              <a:t>Run the Floyd-</a:t>
            </a:r>
            <a:r>
              <a:rPr lang="en-US" altLang="zh-TW" sz="2400" dirty="0" err="1">
                <a:latin typeface="+mn-lt"/>
              </a:rPr>
              <a:t>Warshall</a:t>
            </a:r>
            <a:r>
              <a:rPr lang="en-US" altLang="zh-TW" sz="2400" dirty="0">
                <a:latin typeface="+mn-lt"/>
              </a:rPr>
              <a:t> algorithm on the weighted, directed graph of Figure 25.2. and answer the following questions: </a:t>
            </a:r>
            <a:endParaRPr lang="en-US" altLang="zh-TW" sz="2400" dirty="0" smtClean="0">
              <a:latin typeface="+mn-lt"/>
            </a:endParaRPr>
          </a:p>
          <a:p>
            <a:pPr marL="0" indent="0">
              <a:buNone/>
            </a:pPr>
            <a:endParaRPr lang="zh-TW" altLang="zh-TW" sz="2400" dirty="0">
              <a:latin typeface="+mn-lt"/>
            </a:endParaRPr>
          </a:p>
          <a:p>
            <a:r>
              <a:rPr lang="en-US" altLang="zh-TW" sz="2400" dirty="0">
                <a:latin typeface="+mn-lt"/>
              </a:rPr>
              <a:t>a. Show the matrix D (k) that results for each iteration of the outer loop. </a:t>
            </a:r>
            <a:endParaRPr lang="zh-TW" altLang="zh-TW" sz="2400" dirty="0">
              <a:latin typeface="+mn-lt"/>
            </a:endParaRPr>
          </a:p>
          <a:p>
            <a:r>
              <a:rPr lang="en-US" altLang="zh-TW" sz="2400" dirty="0">
                <a:latin typeface="+mn-lt"/>
              </a:rPr>
              <a:t>b. List the vertices of one such shortest path from v6 to v1.</a:t>
            </a:r>
            <a:endParaRPr lang="zh-TW" altLang="zh-TW" sz="2400" dirty="0">
              <a:latin typeface="+mn-lt"/>
            </a:endParaRPr>
          </a:p>
        </p:txBody>
      </p:sp>
      <p:pic>
        <p:nvPicPr>
          <p:cNvPr id="18" name="圖片預留位置 17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6" r="36606"/>
          <a:stretch>
            <a:fillRect/>
          </a:stretch>
        </p:blipFill>
        <p:spPr/>
      </p:pic>
      <p:pic>
        <p:nvPicPr>
          <p:cNvPr id="8" name="圖片 7"/>
          <p:cNvPicPr/>
          <p:nvPr/>
        </p:nvPicPr>
        <p:blipFill rotWithShape="1">
          <a:blip r:embed="rId4">
            <a:extLst/>
          </a:blip>
          <a:srcRect l="30236" t="39709" r="41365" b="34995"/>
          <a:stretch/>
        </p:blipFill>
        <p:spPr bwMode="auto">
          <a:xfrm>
            <a:off x="4883085" y="4345757"/>
            <a:ext cx="4581426" cy="22907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矩形 8"/>
          <p:cNvSpPr/>
          <p:nvPr/>
        </p:nvSpPr>
        <p:spPr>
          <a:xfrm>
            <a:off x="10299700" y="6401750"/>
            <a:ext cx="850900" cy="274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TW" dirty="0"/>
              <a:t>Floyd-</a:t>
            </a:r>
            <a:r>
              <a:rPr lang="en-US" altLang="zh-TW" dirty="0" err="1"/>
              <a:t>Warshall</a:t>
            </a:r>
            <a:r>
              <a:rPr lang="en-US" altLang="zh-TW" dirty="0"/>
              <a:t> algorithm</a:t>
            </a:r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 rotWithShape="1">
          <a:blip r:embed="rId3"/>
          <a:srcRect l="30485" t="35926" r="31945" b="14058"/>
          <a:stretch/>
        </p:blipFill>
        <p:spPr>
          <a:xfrm>
            <a:off x="2070100" y="1230312"/>
            <a:ext cx="7086600" cy="5306764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10299700" y="6401750"/>
            <a:ext cx="850900" cy="274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5" name="圖片預留位置 17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7" r="64142"/>
          <a:stretch/>
        </p:blipFill>
        <p:spPr>
          <a:xfrm>
            <a:off x="9956800" y="0"/>
            <a:ext cx="2222500" cy="6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TW" dirty="0"/>
              <a:t>Floyd-</a:t>
            </a:r>
            <a:r>
              <a:rPr lang="en-US" altLang="zh-TW" dirty="0" err="1"/>
              <a:t>Warshall</a:t>
            </a:r>
            <a:r>
              <a:rPr lang="en-US" altLang="zh-TW" dirty="0"/>
              <a:t> algorithm</a:t>
            </a:r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0299700" y="6401750"/>
            <a:ext cx="850900" cy="274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圖片 7"/>
          <p:cNvPicPr/>
          <p:nvPr/>
        </p:nvPicPr>
        <p:blipFill rotWithShape="1">
          <a:blip r:embed="rId3">
            <a:extLst/>
          </a:blip>
          <a:srcRect l="30045" t="38178" r="43377" b="33544"/>
          <a:stretch/>
        </p:blipFill>
        <p:spPr bwMode="auto">
          <a:xfrm>
            <a:off x="496316" y="2022348"/>
            <a:ext cx="4891300" cy="290830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4"/>
          <a:srcRect l="4027" t="39136" r="64375" b="13210"/>
          <a:stretch/>
        </p:blipFill>
        <p:spPr>
          <a:xfrm>
            <a:off x="5691400" y="1118550"/>
            <a:ext cx="5778500" cy="490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488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TW" dirty="0"/>
              <a:t>Floyd-</a:t>
            </a:r>
            <a:r>
              <a:rPr lang="en-US" altLang="zh-TW" dirty="0" err="1"/>
              <a:t>Warshall</a:t>
            </a:r>
            <a:r>
              <a:rPr lang="en-US" altLang="zh-TW" dirty="0"/>
              <a:t> algorithm</a:t>
            </a:r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0299700" y="6401750"/>
            <a:ext cx="850900" cy="274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4931" t="32717" r="63472" b="19383"/>
          <a:stretch/>
        </p:blipFill>
        <p:spPr>
          <a:xfrm>
            <a:off x="432000" y="1247750"/>
            <a:ext cx="5150412" cy="4392000"/>
          </a:xfrm>
          <a:prstGeom prst="rect">
            <a:avLst/>
          </a:prstGeom>
        </p:spPr>
      </p:pic>
      <p:sp>
        <p:nvSpPr>
          <p:cNvPr id="5" name="向右箭號 4"/>
          <p:cNvSpPr/>
          <p:nvPr/>
        </p:nvSpPr>
        <p:spPr>
          <a:xfrm>
            <a:off x="5826505" y="3261406"/>
            <a:ext cx="596900" cy="57150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/>
          <a:srcRect l="28751" t="38271" r="39999" b="14074"/>
          <a:stretch/>
        </p:blipFill>
        <p:spPr>
          <a:xfrm>
            <a:off x="6667498" y="1238663"/>
            <a:ext cx="5130801" cy="4401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528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TW" dirty="0"/>
              <a:t>Floyd-</a:t>
            </a:r>
            <a:r>
              <a:rPr lang="en-US" altLang="zh-TW" dirty="0" err="1"/>
              <a:t>Warshall</a:t>
            </a:r>
            <a:r>
              <a:rPr lang="en-US" altLang="zh-TW" dirty="0"/>
              <a:t> algorithm</a:t>
            </a:r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0299700" y="6401750"/>
            <a:ext cx="850900" cy="274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向右箭號 4"/>
          <p:cNvSpPr/>
          <p:nvPr/>
        </p:nvSpPr>
        <p:spPr>
          <a:xfrm>
            <a:off x="5826504" y="3439206"/>
            <a:ext cx="596900" cy="57150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28542" t="33580" r="39792" b="17777"/>
          <a:stretch/>
        </p:blipFill>
        <p:spPr>
          <a:xfrm>
            <a:off x="432000" y="1247750"/>
            <a:ext cx="5083127" cy="439200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4"/>
          <a:srcRect l="28302" t="33543" r="39656" b="17878"/>
          <a:stretch/>
        </p:blipFill>
        <p:spPr>
          <a:xfrm>
            <a:off x="6642100" y="1247750"/>
            <a:ext cx="5150143" cy="43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179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TW" dirty="0"/>
              <a:t>Floyd-</a:t>
            </a:r>
            <a:r>
              <a:rPr lang="en-US" altLang="zh-TW" dirty="0" err="1"/>
              <a:t>Warshall</a:t>
            </a:r>
            <a:r>
              <a:rPr lang="en-US" altLang="zh-TW" dirty="0"/>
              <a:t> algorithm</a:t>
            </a:r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0299700" y="6401750"/>
            <a:ext cx="850900" cy="274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向右箭號 4"/>
          <p:cNvSpPr/>
          <p:nvPr/>
        </p:nvSpPr>
        <p:spPr>
          <a:xfrm>
            <a:off x="5826504" y="3439206"/>
            <a:ext cx="596900" cy="57150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8545" t="41791" r="39400" b="10177"/>
          <a:stretch/>
        </p:blipFill>
        <p:spPr>
          <a:xfrm>
            <a:off x="432000" y="1528956"/>
            <a:ext cx="5210847" cy="43920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/>
          <a:srcRect l="28239" t="27408" r="39858" b="24288"/>
          <a:stretch/>
        </p:blipFill>
        <p:spPr>
          <a:xfrm>
            <a:off x="6772161" y="1528956"/>
            <a:ext cx="507236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608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TW" dirty="0"/>
              <a:t>Floyd-</a:t>
            </a:r>
            <a:r>
              <a:rPr lang="en-US" altLang="zh-TW" dirty="0" err="1"/>
              <a:t>Warshall</a:t>
            </a:r>
            <a:r>
              <a:rPr lang="en-US" altLang="zh-TW" dirty="0"/>
              <a:t> algorithm</a:t>
            </a:r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0299700" y="6401750"/>
            <a:ext cx="850900" cy="274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向右箭號 4"/>
          <p:cNvSpPr/>
          <p:nvPr/>
        </p:nvSpPr>
        <p:spPr>
          <a:xfrm>
            <a:off x="5743954" y="3286806"/>
            <a:ext cx="596900" cy="57150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3"/>
          <a:srcRect l="28206" t="34271" r="39619" b="16341"/>
          <a:stretch/>
        </p:blipFill>
        <p:spPr>
          <a:xfrm>
            <a:off x="317500" y="1247750"/>
            <a:ext cx="5086653" cy="439200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4"/>
          <a:srcRect l="28065" t="35278" r="39619" b="16342"/>
          <a:stretch/>
        </p:blipFill>
        <p:spPr>
          <a:xfrm>
            <a:off x="6680655" y="1247750"/>
            <a:ext cx="5215500" cy="43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964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TW" dirty="0"/>
              <a:t>Floyd-</a:t>
            </a:r>
            <a:r>
              <a:rPr lang="en-US" altLang="zh-TW" dirty="0" err="1"/>
              <a:t>Warshall</a:t>
            </a:r>
            <a:r>
              <a:rPr lang="en-US" altLang="zh-TW" dirty="0"/>
              <a:t> algorithm</a:t>
            </a:r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  <a:sym typeface="Microsoft JhengHei UI" panose="020B0604030504040204" pitchFamily="34" charset="-12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0299700" y="6401750"/>
            <a:ext cx="850900" cy="274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向右箭號 4"/>
          <p:cNvSpPr/>
          <p:nvPr/>
        </p:nvSpPr>
        <p:spPr>
          <a:xfrm>
            <a:off x="5743954" y="3286806"/>
            <a:ext cx="596900" cy="57150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28240" t="31479" r="40163" b="20489"/>
          <a:stretch/>
        </p:blipFill>
        <p:spPr>
          <a:xfrm>
            <a:off x="267746" y="1247750"/>
            <a:ext cx="5136407" cy="4392000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4"/>
          <a:srcRect l="28348" t="33010" r="40185" b="18609"/>
          <a:stretch/>
        </p:blipFill>
        <p:spPr>
          <a:xfrm>
            <a:off x="6680655" y="1247750"/>
            <a:ext cx="5078250" cy="43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82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19715505_TF16411245.potx" id="{567857FF-B375-45FF-A8C2-7835F35CECA4}" vid="{5AC1984C-DBF7-4AE8-AC2F-A0A08EBFC5C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9" ma:contentTypeDescription="Create a new document." ma:contentTypeScope="" ma:versionID="76e25e1730b4532ab1d5e5b131a96a5a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d1e9281a84c4949647088091c718de3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FB61CFE-D4DA-4753-A9A5-D482B9609A35}">
  <ds:schemaRefs>
    <ds:schemaRef ds:uri="http://schemas.microsoft.com/office/2006/metadata/properties"/>
    <ds:schemaRef ds:uri="http://purl.org/dc/elements/1.1/"/>
    <ds:schemaRef ds:uri="fb0879af-3eba-417a-a55a-ffe6dcd6ca77"/>
    <ds:schemaRef ds:uri="6dc4bcd6-49db-4c07-9060-8acfc67cef9f"/>
    <ds:schemaRef ds:uri="http://www.w3.org/XML/1998/namespace"/>
    <ds:schemaRef ds:uri="http://schemas.openxmlformats.org/package/2006/metadata/core-properties"/>
    <ds:schemaRef ds:uri="http://schemas.microsoft.com/office/infopath/2007/PartnerControls"/>
    <ds:schemaRef ds:uri="http://schemas.microsoft.com/office/2006/documentManagement/types"/>
    <ds:schemaRef ds:uri="http://schemas.microsoft.com/sharepoint/v3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58A784AD-7888-482C-A72A-80D3063962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極簡彩色簡報</Template>
  <TotalTime>0</TotalTime>
  <Words>121</Words>
  <Application>Microsoft Office PowerPoint</Application>
  <PresentationFormat>寬螢幕</PresentationFormat>
  <Paragraphs>34</Paragraphs>
  <Slides>12</Slides>
  <Notes>11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Microsoft JhengHei UI</vt:lpstr>
      <vt:lpstr>Arial</vt:lpstr>
      <vt:lpstr>Times New Roman</vt:lpstr>
      <vt:lpstr>Wingdings</vt:lpstr>
      <vt:lpstr>Office 佈景主題</vt:lpstr>
      <vt:lpstr>H W  1 1 - 1</vt:lpstr>
      <vt:lpstr>題目</vt:lpstr>
      <vt:lpstr>Floyd-Warshall algorithm</vt:lpstr>
      <vt:lpstr>Floyd-Warshall algorithm</vt:lpstr>
      <vt:lpstr>Floyd-Warshall algorithm</vt:lpstr>
      <vt:lpstr>Floyd-Warshall algorithm</vt:lpstr>
      <vt:lpstr>Floyd-Warshall algorithm</vt:lpstr>
      <vt:lpstr>Floyd-Warshall algorithm</vt:lpstr>
      <vt:lpstr>Floyd-Warshall algorithm</vt:lpstr>
      <vt:lpstr>Floyd-Warshall algorithm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2019-05-18T13:18:51Z</dcterms:created>
  <dcterms:modified xsi:type="dcterms:W3CDTF">2019-05-21T01:49:09Z</dcterms:modified>
</cp:coreProperties>
</file>

<file path=docProps/thumbnail.jpeg>
</file>